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441F50-0AC2-4B6A-9DF3-390EA6B65208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9DD9DB0-D0A0-43FB-834A-4A3ECDBCD4B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539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7114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735481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577399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119012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0328515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68254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212642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36778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413517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28090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3823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312265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04700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54188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723876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82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5D4FE9B-7B03-4AE4-BF4B-09F768B03BB6}" type="datetimeFigureOut">
              <a:rPr lang="pt-BR" smtClean="0"/>
              <a:t>12/11/2022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1D102051-D9AC-48E9-9EAC-DF76B94E45E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76165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48CB075-A669-4163-92E3-A1FFD9690D9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SITE DA NASA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5F883D6A-1098-44A2-B0E8-9C12B704E21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56532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E6A30A-8DC5-4C27-85D2-9B6D3334C0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Perfil de usuário que estou considerando NASA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67E80F-72B2-4723-850B-7B4ADD5CB0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Usuário interessado  em entrar no site procurando por imagens do espaço ou sobre a história da NASA;</a:t>
            </a:r>
          </a:p>
          <a:p>
            <a:r>
              <a:rPr lang="pt-BR" dirty="0"/>
              <a:t>É importante salientar que a NASA tem muito outros recursos, porém para deixar o site mais limpo, focaremos nesses dois pontos anteriores.</a:t>
            </a:r>
          </a:p>
          <a:p>
            <a:pPr marL="0" indent="0">
              <a:buNone/>
            </a:pP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8612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BBC90F-7D09-4FE8-BE3D-07400AFEF4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ALTERAÇÕES NO SITE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834CECB-647F-49EC-81D1-D7135EA7CFD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/>
              <a:t>Visando diminuir a quantidade de elementos na tela e deixar o objetivo do site mais claro, sugeri as mudanças abaixo:</a:t>
            </a:r>
          </a:p>
          <a:p>
            <a:r>
              <a:rPr lang="pt-BR" dirty="0"/>
              <a:t>Remover a maior parte do texto do header.</a:t>
            </a:r>
          </a:p>
          <a:p>
            <a:r>
              <a:rPr lang="pt-BR" dirty="0"/>
              <a:t>Diminuir a quantidade de imagens deixando menos imagens.</a:t>
            </a:r>
          </a:p>
          <a:p>
            <a:r>
              <a:rPr lang="pt-BR" dirty="0"/>
              <a:t>Colocar poucos textos menores, fazendo uso de negrito e tamanho maiores.</a:t>
            </a:r>
          </a:p>
          <a:p>
            <a:r>
              <a:rPr lang="pt-BR" dirty="0"/>
              <a:t>Adicionar indicadores de direção, guiando o usuário.</a:t>
            </a:r>
          </a:p>
          <a:p>
            <a:endParaRPr lang="pt-BR" dirty="0"/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3096583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821D28D-5862-48C0-ADE6-5E67AC3B9B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PROTÓTIPO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D435B3F-8B9E-4643-9444-3EFF33B3431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6609778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EB57544-5001-4932-8ECC-2D9868022B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11014" y="737"/>
            <a:ext cx="13125156" cy="6864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37575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7B59C5D-A20B-460C-88F5-03D1F1DE95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40" y="8550"/>
            <a:ext cx="12207240" cy="6849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5908011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383</TotalTime>
  <Words>119</Words>
  <Application>Microsoft Office PowerPoint</Application>
  <PresentationFormat>Widescreen</PresentationFormat>
  <Paragraphs>11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1" baseType="lpstr">
      <vt:lpstr>Arial</vt:lpstr>
      <vt:lpstr>Calibri</vt:lpstr>
      <vt:lpstr>Trebuchet MS</vt:lpstr>
      <vt:lpstr>Wingdings 3</vt:lpstr>
      <vt:lpstr>Facetado</vt:lpstr>
      <vt:lpstr>SITE DA NASA</vt:lpstr>
      <vt:lpstr>Perfil de usuário que estou considerando NASA</vt:lpstr>
      <vt:lpstr>ALTERAÇÕES NO SITE</vt:lpstr>
      <vt:lpstr>PROTÓTIPO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SITE DA NASA</dc:title>
  <dc:creator>Letonio Jose</dc:creator>
  <cp:lastModifiedBy>Letonio Jose</cp:lastModifiedBy>
  <cp:revision>43</cp:revision>
  <dcterms:created xsi:type="dcterms:W3CDTF">2022-11-10T17:33:43Z</dcterms:created>
  <dcterms:modified xsi:type="dcterms:W3CDTF">2022-11-12T18:44:50Z</dcterms:modified>
</cp:coreProperties>
</file>

<file path=docProps/thumbnail.jpeg>
</file>